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BEEF4BD-C68A-4CCC-9076-90564C7AB65E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F52C15E-F84C-4A9D-9670-0D29281BDF42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4ADD-196D-2980-BC31-F3CBB5B23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Телеграмм-бот для магазина электроники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E9FC9E-B725-3EAF-2AC5-90028ED18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297" y="3657600"/>
            <a:ext cx="9835979" cy="1600200"/>
          </a:xfrm>
        </p:spPr>
        <p:txBody>
          <a:bodyPr/>
          <a:lstStyle/>
          <a:p>
            <a:r>
              <a:rPr lang="ru-RU" dirty="0" err="1"/>
              <a:t>Соколович</a:t>
            </a:r>
            <a:r>
              <a:rPr lang="ru-RU" dirty="0"/>
              <a:t> Никита и Парахин Александр</a:t>
            </a:r>
          </a:p>
        </p:txBody>
      </p:sp>
      <p:pic>
        <p:nvPicPr>
          <p:cNvPr id="14338" name="Picture 2" descr="D:\PyCharm Community Edition 2024.2.4\pythonProject1\t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9506" y="2420471"/>
            <a:ext cx="1805471" cy="1009784"/>
          </a:xfrm>
          <a:prstGeom prst="rect">
            <a:avLst/>
          </a:prstGeom>
          <a:noFill/>
        </p:spPr>
      </p:pic>
      <p:pic>
        <p:nvPicPr>
          <p:cNvPr id="14339" name="Picture 3" descr="D:\PyCharm Community Edition 2024.2.4\pythonProject1\99b6a4fc-4aee-4bfb-a5b6-d1c294a6d12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4776" y="2438400"/>
            <a:ext cx="1891552" cy="995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174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n6922\Downloads\2025-05-15_00-42-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n6922\Downloads\2025-05-15_00-42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n6922\Downloads\2025-05-15_00-42-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n6922\Downloads\2025-05-15_00-42-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625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n6922\Downloads\2025-05-15_00-42-3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n6922\Downloads\2025-05-15_00-42-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51775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C:\Users\n6922\Downloads\2025-05-15_00-42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C:\Users\n6922\Downloads\2025-05-15_00-42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C:\Users\n6922\Downloads\2025-05-15_00-43-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n6922\Downloads\2025-05-15_00-44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4BCD2-DBB3-E955-BA35-86B2C3F2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4779"/>
            <a:ext cx="10972800" cy="1000897"/>
          </a:xfrm>
        </p:spPr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561D82-BE79-7628-8D6B-BD023346E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51" y="1342768"/>
            <a:ext cx="10711249" cy="5280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Идея проекта</a:t>
            </a:r>
          </a:p>
          <a:p>
            <a:pPr marL="0" indent="0">
              <a:buNone/>
            </a:pPr>
            <a:r>
              <a:rPr lang="ru-RU" b="1" dirty="0"/>
              <a:t>	</a:t>
            </a:r>
            <a:r>
              <a:rPr lang="ru-RU" b="1" dirty="0" err="1"/>
              <a:t>Telegram</a:t>
            </a:r>
            <a:r>
              <a:rPr lang="ru-RU" b="1" dirty="0"/>
              <a:t>-бот для магазина электроники</a:t>
            </a:r>
            <a:r>
              <a:rPr lang="ru-RU" dirty="0"/>
              <a:t> — это инструмент для автоматизации взаимодействия с клиентами. Бот позволяет:</a:t>
            </a:r>
          </a:p>
          <a:p>
            <a:r>
              <a:rPr lang="ru-RU" dirty="0"/>
              <a:t>Просматривать каталог товаров с детальным описанием.</a:t>
            </a:r>
          </a:p>
          <a:p>
            <a:r>
              <a:rPr lang="ru-RU" dirty="0"/>
              <a:t>Оформлять заказы напрямую в </a:t>
            </a:r>
            <a:r>
              <a:rPr lang="ru-RU" dirty="0" err="1"/>
              <a:t>Telegram</a:t>
            </a:r>
            <a:r>
              <a:rPr lang="ru-RU" dirty="0"/>
              <a:t>.</a:t>
            </a:r>
          </a:p>
          <a:p>
            <a:r>
              <a:rPr lang="ru-RU" dirty="0"/>
              <a:t>Получать информацию о магазине (адрес, контакты, график работы).</a:t>
            </a:r>
          </a:p>
          <a:p>
            <a:r>
              <a:rPr lang="ru-RU" dirty="0"/>
              <a:t>Искать товары по ключевым словам.</a:t>
            </a:r>
          </a:p>
          <a:p>
            <a:r>
              <a:rPr lang="ru-RU" dirty="0"/>
              <a:t>Упростить процесс заказа для пользователей и уведомлять владельца о новых заказах.</a:t>
            </a:r>
          </a:p>
          <a:p>
            <a:pPr marL="0" indent="0">
              <a:buNone/>
            </a:pPr>
            <a:r>
              <a:rPr lang="ru-RU" dirty="0"/>
              <a:t>	Цель: повышение удобства для клиентов и оптимизация работы магазина.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923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C:\Users\n6922\Downloads\2025-05-15_00-44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A80A3-D1CA-D48D-5C90-4F76F67A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3082"/>
            <a:ext cx="10972800" cy="87321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D7024-14C5-6EBF-FBD1-66BC75E54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1" y="1326292"/>
            <a:ext cx="10595919" cy="4850671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Реализация каталога товаров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Разделение товаров на категории.</a:t>
            </a:r>
          </a:p>
          <a:p>
            <a:pPr lvl="1"/>
            <a:r>
              <a:rPr lang="ru-RU" dirty="0"/>
              <a:t>Отображение характеристик, фото и цен.</a:t>
            </a:r>
          </a:p>
          <a:p>
            <a:r>
              <a:rPr lang="ru-RU" b="1" dirty="0"/>
              <a:t>Оформление заказов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Сбор контактных данных пользователя.</a:t>
            </a:r>
          </a:p>
          <a:p>
            <a:pPr lvl="1"/>
            <a:r>
              <a:rPr lang="ru-RU" dirty="0"/>
              <a:t>Сохранение заказов в базу данных.</a:t>
            </a:r>
          </a:p>
          <a:p>
            <a:pPr lvl="1"/>
            <a:r>
              <a:rPr lang="ru-RU" dirty="0"/>
              <a:t>Уведомление владельца о новых заказах.</a:t>
            </a:r>
          </a:p>
          <a:p>
            <a:r>
              <a:rPr lang="ru-RU" b="1" dirty="0"/>
              <a:t>Интеграция информации о магазине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Адрес, график работы, контакты.</a:t>
            </a:r>
          </a:p>
          <a:p>
            <a:r>
              <a:rPr lang="ru-RU" b="1" dirty="0"/>
              <a:t>Поиск по товарам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Возможность быстрого поиска по названию.</a:t>
            </a:r>
          </a:p>
          <a:p>
            <a:r>
              <a:rPr lang="ru-RU" b="1" dirty="0"/>
              <a:t>Удобный интерфейс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Интерактивные кнопки для навигации.</a:t>
            </a:r>
          </a:p>
          <a:p>
            <a:pPr lvl="1"/>
            <a:r>
              <a:rPr lang="ru-RU" dirty="0"/>
              <a:t>Поддержка отправки номера телефона через </a:t>
            </a:r>
            <a:r>
              <a:rPr lang="ru-RU" dirty="0" err="1"/>
              <a:t>Telegram</a:t>
            </a:r>
            <a:r>
              <a:rPr lang="ru-RU" dirty="0"/>
              <a:t>-контакт.</a:t>
            </a:r>
          </a:p>
          <a:p>
            <a:r>
              <a:rPr lang="ru-RU" b="1" dirty="0"/>
              <a:t>Техническая часть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Хранение данных о товарах в JSON.</a:t>
            </a:r>
          </a:p>
          <a:p>
            <a:pPr lvl="1"/>
            <a:r>
              <a:rPr lang="ru-RU" dirty="0"/>
              <a:t>Использование </a:t>
            </a:r>
            <a:r>
              <a:rPr lang="ru-RU" dirty="0" err="1"/>
              <a:t>SQLite</a:t>
            </a:r>
            <a:r>
              <a:rPr lang="ru-RU" dirty="0"/>
              <a:t> для учета заказов.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2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119B5-FC8C-4AA3-E7F0-64360CA8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00431"/>
          </a:xfrm>
        </p:spPr>
        <p:txBody>
          <a:bodyPr/>
          <a:lstStyle/>
          <a:p>
            <a:r>
              <a:rPr lang="ru-RU" dirty="0"/>
              <a:t>Описание реализации(основные функции)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9227A-CED8-C505-2178-3F48185B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00432"/>
            <a:ext cx="12191999" cy="555230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start()</a:t>
            </a:r>
          </a:p>
          <a:p>
            <a:pPr marL="0" indent="0">
              <a:buNone/>
            </a:pPr>
            <a:r>
              <a:rPr lang="ru-RU" dirty="0"/>
              <a:t>Обработчик команды /</a:t>
            </a:r>
            <a:r>
              <a:rPr lang="en-US" dirty="0"/>
              <a:t>start. </a:t>
            </a:r>
            <a:r>
              <a:rPr lang="ru-RU" dirty="0"/>
              <a:t>Запускает бота, показывает главное меню.</a:t>
            </a:r>
          </a:p>
          <a:p>
            <a:r>
              <a:rPr lang="en-US" dirty="0" err="1"/>
              <a:t>help_command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 /</a:t>
            </a:r>
            <a:r>
              <a:rPr lang="en-US" dirty="0"/>
              <a:t>help. </a:t>
            </a:r>
            <a:r>
              <a:rPr lang="ru-RU" dirty="0"/>
              <a:t>Выводит справочную информацию.</a:t>
            </a:r>
          </a:p>
          <a:p>
            <a:r>
              <a:rPr lang="en-US" dirty="0" err="1"/>
              <a:t>show_categories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Показывает категории товаров (кнопки).</a:t>
            </a:r>
          </a:p>
          <a:p>
            <a:r>
              <a:rPr lang="en-US" dirty="0" err="1"/>
              <a:t>search_products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 /</a:t>
            </a:r>
            <a:r>
              <a:rPr lang="en-US" dirty="0"/>
              <a:t>search. </a:t>
            </a:r>
            <a:r>
              <a:rPr lang="ru-RU" dirty="0"/>
              <a:t>Ищет товары по ключевому слову.</a:t>
            </a:r>
          </a:p>
          <a:p>
            <a:r>
              <a:rPr lang="en-US" dirty="0" err="1"/>
              <a:t>show_popular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 /</a:t>
            </a:r>
            <a:r>
              <a:rPr lang="en-US" dirty="0"/>
              <a:t>popular. </a:t>
            </a:r>
            <a:r>
              <a:rPr lang="ru-RU" dirty="0"/>
              <a:t>Показывает популярные товары.</a:t>
            </a:r>
          </a:p>
          <a:p>
            <a:r>
              <a:rPr lang="en-US" dirty="0" err="1"/>
              <a:t>handle_support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 /</a:t>
            </a:r>
            <a:r>
              <a:rPr lang="en-US" dirty="0"/>
              <a:t>support. </a:t>
            </a:r>
            <a:r>
              <a:rPr lang="ru-RU" dirty="0"/>
              <a:t>Показывает контакты поддержки.</a:t>
            </a:r>
          </a:p>
          <a:p>
            <a:r>
              <a:rPr lang="en-US" dirty="0" err="1"/>
              <a:t>show_about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 /</a:t>
            </a:r>
            <a:r>
              <a:rPr lang="en-US" dirty="0"/>
              <a:t>about. </a:t>
            </a:r>
            <a:r>
              <a:rPr lang="ru-RU" dirty="0"/>
              <a:t>Выводит информацию о магазине.</a:t>
            </a:r>
          </a:p>
          <a:p>
            <a:r>
              <a:rPr lang="en-US" dirty="0" err="1"/>
              <a:t>handle_message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Главный обработчик текстовых сообщений. Реагирует на кнопки, показывает товары.</a:t>
            </a:r>
          </a:p>
          <a:p>
            <a:r>
              <a:rPr lang="en-US" dirty="0" err="1"/>
              <a:t>start_order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Начинает процесс заказа (переход в состояние </a:t>
            </a:r>
            <a:r>
              <a:rPr lang="en-US" dirty="0"/>
              <a:t>GET_NAME).</a:t>
            </a:r>
          </a:p>
          <a:p>
            <a:r>
              <a:rPr lang="en-US" dirty="0" err="1"/>
              <a:t>get_name</a:t>
            </a:r>
            <a:r>
              <a:rPr lang="en-US" dirty="0"/>
              <a:t>(), </a:t>
            </a:r>
            <a:r>
              <a:rPr lang="en-US" dirty="0" err="1"/>
              <a:t>get_phone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Обработчики состояний заказа (сбор данных пользователя).</a:t>
            </a:r>
          </a:p>
        </p:txBody>
      </p:sp>
    </p:spTree>
    <p:extLst>
      <p:ext uri="{BB962C8B-B14F-4D97-AF65-F5344CB8AC3E}">
        <p14:creationId xmlns:p14="http://schemas.microsoft.com/office/powerpoint/2010/main" val="96727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148FC-9CE1-53DB-89FF-291F563F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реализации(вспомогательные функции)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836896-59B0-D99D-3B15-DFB49E7D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load_shop_data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Загружает данные магазина из </a:t>
            </a:r>
            <a:r>
              <a:rPr lang="en-US" dirty="0"/>
              <a:t>JSON-</a:t>
            </a:r>
            <a:r>
              <a:rPr lang="ru-RU" dirty="0"/>
              <a:t>файла.</a:t>
            </a:r>
          </a:p>
          <a:p>
            <a:r>
              <a:rPr lang="en-US" dirty="0" err="1"/>
              <a:t>init_db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Инициализирует базу данных </a:t>
            </a:r>
            <a:r>
              <a:rPr lang="en-US" dirty="0"/>
              <a:t>SQLite (</a:t>
            </a:r>
            <a:r>
              <a:rPr lang="ru-RU" dirty="0"/>
              <a:t>создает таблицу заказов).</a:t>
            </a:r>
          </a:p>
          <a:p>
            <a:r>
              <a:rPr lang="en-US" dirty="0" err="1"/>
              <a:t>format_price</a:t>
            </a:r>
            <a:r>
              <a:rPr lang="en-US" dirty="0"/>
              <a:t>(price)</a:t>
            </a:r>
          </a:p>
          <a:p>
            <a:pPr marL="0" indent="0">
              <a:buNone/>
            </a:pPr>
            <a:r>
              <a:rPr lang="ru-RU" dirty="0"/>
              <a:t>Форматирует цену в читаемый вид (45 000 </a:t>
            </a:r>
            <a:r>
              <a:rPr lang="ru-RU" dirty="0" err="1"/>
              <a:t>руб</a:t>
            </a:r>
            <a:r>
              <a:rPr lang="ru-RU" dirty="0"/>
              <a:t>).</a:t>
            </a:r>
          </a:p>
          <a:p>
            <a:r>
              <a:rPr lang="en-US" dirty="0" err="1"/>
              <a:t>cancel_order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Отменяет процесс заказа (выход из </a:t>
            </a:r>
            <a:r>
              <a:rPr lang="en-US" dirty="0" err="1"/>
              <a:t>ConversationHandler</a:t>
            </a:r>
            <a:r>
              <a:rPr lang="en-US" dirty="0"/>
              <a:t>).</a:t>
            </a:r>
          </a:p>
          <a:p>
            <a:r>
              <a:rPr lang="en-US" dirty="0" err="1"/>
              <a:t>clear_context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ru-RU" dirty="0"/>
              <a:t>Очищает контекст пользователя (команда /</a:t>
            </a:r>
            <a:r>
              <a:rPr lang="en-US" dirty="0"/>
              <a:t>clear).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35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AC1B6-982E-EBDB-E54A-5CD36491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реализации(особенности)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82FEF-9246-CEB4-0860-D208E968B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Интерактивные элементы: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err="1"/>
              <a:t>Reply</a:t>
            </a:r>
            <a:r>
              <a:rPr lang="ru-RU" dirty="0"/>
              <a:t>-клавиатура с кнопками для быстрой навигации.</a:t>
            </a:r>
          </a:p>
          <a:p>
            <a:pPr marL="0" indent="0">
              <a:buNone/>
            </a:pPr>
            <a:r>
              <a:rPr lang="ru-RU" dirty="0"/>
              <a:t>	Поддержка отправки номера телефона через контакт </a:t>
            </a:r>
            <a:r>
              <a:rPr lang="ru-RU" dirty="0" err="1"/>
              <a:t>Telegram</a:t>
            </a:r>
            <a:r>
              <a:rPr lang="ru-RU" dirty="0"/>
              <a:t>.</a:t>
            </a:r>
          </a:p>
          <a:p>
            <a:r>
              <a:rPr lang="ru-RU" dirty="0"/>
              <a:t>Интеграция с медиа:</a:t>
            </a:r>
          </a:p>
          <a:p>
            <a:pPr marL="0" indent="0">
              <a:buNone/>
            </a:pPr>
            <a:r>
              <a:rPr lang="ru-RU" dirty="0"/>
              <a:t>Отправка фото товаров с подписью.</a:t>
            </a:r>
          </a:p>
          <a:p>
            <a:r>
              <a:rPr lang="ru-RU" dirty="0"/>
              <a:t>Обработка состояний:</a:t>
            </a:r>
          </a:p>
          <a:p>
            <a:pPr marL="0" indent="0">
              <a:buNone/>
            </a:pPr>
            <a:r>
              <a:rPr lang="ru-RU" dirty="0"/>
              <a:t>Использование </a:t>
            </a:r>
            <a:r>
              <a:rPr lang="ru-RU" dirty="0" err="1"/>
              <a:t>ConversationHandler</a:t>
            </a:r>
            <a:r>
              <a:rPr lang="ru-RU" dirty="0"/>
              <a:t> для диалога заказа.</a:t>
            </a:r>
          </a:p>
          <a:p>
            <a:r>
              <a:rPr lang="ru-RU" dirty="0"/>
              <a:t>Уведомления:</a:t>
            </a:r>
          </a:p>
          <a:p>
            <a:pPr marL="0" indent="0">
              <a:buNone/>
            </a:pPr>
            <a:r>
              <a:rPr lang="ru-RU" dirty="0"/>
              <a:t>Владелец получает сообщение о новом заказе в личные сообщения.</a:t>
            </a:r>
          </a:p>
          <a:p>
            <a:r>
              <a:rPr lang="ru-RU" dirty="0"/>
              <a:t>Гибкость данных:</a:t>
            </a:r>
          </a:p>
          <a:p>
            <a:pPr marL="0" indent="0">
              <a:buNone/>
            </a:pPr>
            <a:r>
              <a:rPr lang="ru-RU" dirty="0"/>
              <a:t>Товары хранятся в JSON-файле, что позволяет легко обновлять ассортимент.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163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00041-53C1-CEBB-857B-91280A21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96CD3-0C39-A99D-913E-8F6A93D6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	Проект представляет собой полноценного </a:t>
            </a:r>
            <a:r>
              <a:rPr lang="ru-RU" dirty="0" err="1"/>
              <a:t>Telegram</a:t>
            </a:r>
            <a:r>
              <a:rPr lang="ru-RU" dirty="0"/>
              <a:t>-бота для интернет-магазина электроники. Ключевые преимущества:</a:t>
            </a:r>
          </a:p>
          <a:p>
            <a:r>
              <a:rPr lang="ru-RU" b="1" dirty="0"/>
              <a:t>Удобство для пользователей</a:t>
            </a:r>
            <a:r>
              <a:rPr lang="ru-RU" dirty="0"/>
              <a:t>: все действия выполняются в </a:t>
            </a:r>
            <a:r>
              <a:rPr lang="ru-RU" dirty="0" err="1"/>
              <a:t>Telegram</a:t>
            </a:r>
            <a:r>
              <a:rPr lang="ru-RU" dirty="0"/>
              <a:t> без перехода на сайт.</a:t>
            </a:r>
          </a:p>
          <a:p>
            <a:r>
              <a:rPr lang="ru-RU" b="1" dirty="0"/>
              <a:t>Автоматизация</a:t>
            </a:r>
            <a:r>
              <a:rPr lang="ru-RU" dirty="0"/>
              <a:t>: уведомления владельца, сохранение заказов в БД.</a:t>
            </a:r>
          </a:p>
          <a:p>
            <a:r>
              <a:rPr lang="ru-RU" b="1" dirty="0"/>
              <a:t>Гибкость</a:t>
            </a:r>
            <a:r>
              <a:rPr lang="ru-RU" dirty="0"/>
              <a:t>: данные о товарах легко редактируются через JSON.</a:t>
            </a:r>
          </a:p>
          <a:p>
            <a:r>
              <a:rPr lang="ru-RU" b="1" dirty="0"/>
              <a:t>Надежность</a:t>
            </a:r>
            <a:r>
              <a:rPr lang="ru-RU" dirty="0"/>
              <a:t>: использование </a:t>
            </a:r>
            <a:r>
              <a:rPr lang="ru-RU" dirty="0" err="1"/>
              <a:t>SQLite</a:t>
            </a:r>
            <a:r>
              <a:rPr lang="ru-RU" dirty="0"/>
              <a:t> гарантирует сохранность данных о заказах.</a:t>
            </a:r>
          </a:p>
          <a:p>
            <a:pPr marL="0" indent="0">
              <a:buNone/>
            </a:pPr>
            <a:r>
              <a:rPr lang="ru-RU" b="1" dirty="0"/>
              <a:t>	Перспективы развития</a:t>
            </a:r>
            <a:r>
              <a:rPr lang="ru-RU" dirty="0"/>
              <a:t>:</a:t>
            </a:r>
          </a:p>
          <a:p>
            <a:r>
              <a:rPr lang="ru-RU" dirty="0"/>
              <a:t>Интеграция платежной системы (например, через </a:t>
            </a:r>
            <a:r>
              <a:rPr lang="ru-RU" dirty="0" err="1"/>
              <a:t>Telegram</a:t>
            </a:r>
            <a:r>
              <a:rPr lang="ru-RU" dirty="0"/>
              <a:t> </a:t>
            </a:r>
            <a:r>
              <a:rPr lang="ru-RU" dirty="0" err="1"/>
              <a:t>Payments</a:t>
            </a:r>
            <a:r>
              <a:rPr lang="ru-RU" dirty="0"/>
              <a:t>).</a:t>
            </a:r>
          </a:p>
          <a:p>
            <a:r>
              <a:rPr lang="ru-RU" dirty="0"/>
              <a:t>Система отслеживания статуса заказа.</a:t>
            </a:r>
          </a:p>
          <a:p>
            <a:r>
              <a:rPr lang="ru-RU" dirty="0"/>
              <a:t>Отзывы и рейтинги товаров.</a:t>
            </a:r>
          </a:p>
          <a:p>
            <a:r>
              <a:rPr lang="ru-RU" dirty="0"/>
              <a:t>Персонализированные рекомендации на основе истории заказов.</a:t>
            </a:r>
          </a:p>
          <a:p>
            <a:pPr marL="0" indent="0">
              <a:buNone/>
            </a:pPr>
            <a:r>
              <a:rPr lang="ru-RU" dirty="0"/>
              <a:t>	Бот может стать основным каналом продаж для небольших магазинов, сократив затраты на поддержку сайта и </a:t>
            </a:r>
            <a:r>
              <a:rPr lang="ru-RU" dirty="0" err="1"/>
              <a:t>call</a:t>
            </a:r>
            <a:r>
              <a:rPr lang="ru-RU" dirty="0"/>
              <a:t>-центра.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0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n6922\Downloads\2025-05-15_00-41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0"/>
            <a:ext cx="1388059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n6922\Downloads\2025-05-15_00-42-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85</TotalTime>
  <Words>564</Words>
  <Application>Microsoft Office PowerPoint</Application>
  <PresentationFormat>Широкоэкранный</PresentationFormat>
  <Paragraphs>85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Calibri</vt:lpstr>
      <vt:lpstr>Constantia</vt:lpstr>
      <vt:lpstr>Wingdings 2</vt:lpstr>
      <vt:lpstr>Поток</vt:lpstr>
      <vt:lpstr>Телеграмм-бот для магазина электроники</vt:lpstr>
      <vt:lpstr>Введение</vt:lpstr>
      <vt:lpstr>Задачи</vt:lpstr>
      <vt:lpstr>Описание реализации(основные функции)</vt:lpstr>
      <vt:lpstr>Описание реализации(вспомогательные функции)</vt:lpstr>
      <vt:lpstr>Описание реализации(особенности)</vt:lpstr>
      <vt:lpstr>Заключение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Телеграмм-бот для магазина электроники</dc:title>
  <dc:creator>Александр Парахин</dc:creator>
  <cp:lastModifiedBy>Александр Парахин</cp:lastModifiedBy>
  <cp:revision>17</cp:revision>
  <dcterms:created xsi:type="dcterms:W3CDTF">2025-05-14T20:28:02Z</dcterms:created>
  <dcterms:modified xsi:type="dcterms:W3CDTF">2025-05-14T22:13:50Z</dcterms:modified>
</cp:coreProperties>
</file>